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3067050"/>
            <a:ext cx="96012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52562"/>
            <a:ext cx="115538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024062"/>
            <a:ext cx="118491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9695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24062"/>
            <a:ext cx="115919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0536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8208912" cy="573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14475"/>
            <a:ext cx="115824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081120" cy="5436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52562"/>
            <a:ext cx="116967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260648"/>
            <a:ext cx="6984776" cy="6505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30364"/>
            <a:ext cx="10225136" cy="55110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98884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4221088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62075"/>
            <a:ext cx="116681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00175"/>
            <a:ext cx="111823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581275"/>
            <a:ext cx="1114425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7633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824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802" y="3356992"/>
            <a:ext cx="116586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66900"/>
            <a:ext cx="1164907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9213517" cy="5604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93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6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125"/>
          <a:stretch/>
        </p:blipFill>
        <p:spPr>
          <a:xfrm>
            <a:off x="695400" y="1268760"/>
            <a:ext cx="10297144" cy="54904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34888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25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00187"/>
            <a:ext cx="115728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43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268760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66500" y="2298906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2503" y="3317478"/>
            <a:ext cx="13432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7252" y="4336050"/>
            <a:ext cx="13432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01200" cy="531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4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836712"/>
            <a:ext cx="7745115" cy="588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82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9283"/>
            <a:ext cx="10399712" cy="54820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37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9503"/>
            <a:ext cx="10562778" cy="54718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324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71612"/>
            <a:ext cx="115443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7301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76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2028825"/>
            <a:ext cx="98679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46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04950"/>
            <a:ext cx="116586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41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9001000" cy="589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89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462087"/>
            <a:ext cx="101631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69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870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34076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0718" y="2359340"/>
            <a:ext cx="13037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23928" y="4535381"/>
            <a:ext cx="26960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8298" y="5623401"/>
            <a:ext cx="26960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05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276872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8101" y="4279292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47800"/>
            <a:ext cx="107061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4581128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99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418539" cy="53760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7" y="3068960"/>
            <a:ext cx="11376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3248" y="3994935"/>
            <a:ext cx="9119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73248" y="4967209"/>
            <a:ext cx="9119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73248" y="5881609"/>
            <a:ext cx="1486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68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05012"/>
            <a:ext cx="116014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005064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38287"/>
            <a:ext cx="117062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1484784"/>
            <a:ext cx="40324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66925" y="3498779"/>
            <a:ext cx="19734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7942" y="4528926"/>
            <a:ext cx="19734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061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3775" y="900112"/>
            <a:ext cx="51244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2025-12-02T21:44:58Z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